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78A48-AF59-4A4C-A54D-C40E5239CC04}" v="6" dt="2018-09-09T19:51:02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-78" y="-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1396"/>
            <a:ext cx="9144000" cy="2098567"/>
          </a:xfrm>
        </p:spPr>
        <p:txBody>
          <a:bodyPr/>
          <a:lstStyle/>
          <a:p>
            <a:r>
              <a:rPr lang="en-US" dirty="0">
                <a:cs typeface="Calibri Light"/>
              </a:rPr>
              <a:t>Medical diagnosis &amp; hospital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92206" y="3602038"/>
            <a:ext cx="3218794" cy="25491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Team members:</a:t>
            </a:r>
          </a:p>
          <a:p>
            <a:pPr marL="342900" indent="-342900">
              <a:buChar char="•"/>
            </a:pPr>
            <a:r>
              <a:rPr lang="en-US" dirty="0" err="1">
                <a:cs typeface="Calibri"/>
              </a:rPr>
              <a:t>Daram</a:t>
            </a:r>
            <a:r>
              <a:rPr lang="en-US" dirty="0">
                <a:cs typeface="Calibri"/>
              </a:rPr>
              <a:t> Santosh 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Harsha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Eshwar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Sohan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Vineeth</a:t>
            </a:r>
          </a:p>
        </p:txBody>
      </p:sp>
      <p:pic>
        <p:nvPicPr>
          <p:cNvPr id="4" name="Picture 4" descr="A picture containing person, indoor&#10;&#10;Description generated with high confidence">
            <a:extLst>
              <a:ext uri="{FF2B5EF4-FFF2-40B4-BE49-F238E27FC236}">
                <a16:creationId xmlns:a16="http://schemas.microsoft.com/office/drawing/2014/main" id="{05F5B69F-81F8-4C25-B69F-0F183F63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" y="3475913"/>
            <a:ext cx="2743200" cy="2901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ACB6E-F4B3-4923-A858-A5128811604B}"/>
              </a:ext>
            </a:extLst>
          </p:cNvPr>
          <p:cNvSpPr txBox="1"/>
          <p:nvPr/>
        </p:nvSpPr>
        <p:spPr>
          <a:xfrm>
            <a:off x="1847193" y="585952"/>
            <a:ext cx="8247993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Course Based Project</a:t>
            </a:r>
          </a:p>
          <a:p>
            <a:pPr algn="ctr"/>
            <a:r>
              <a:rPr lang="en-US" sz="3600" b="1" dirty="0">
                <a:cs typeface="Calibri"/>
              </a:rPr>
              <a:t>Advanced Data Structures Through C++</a:t>
            </a:r>
          </a:p>
          <a:p>
            <a:pPr algn="ctr"/>
            <a:endParaRPr lang="en-US" dirty="0">
              <a:cs typeface="Calibri"/>
            </a:endParaRPr>
          </a:p>
        </p:txBody>
      </p:sp>
      <p:pic>
        <p:nvPicPr>
          <p:cNvPr id="7" name="Picture 7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9759CB9B-DAA2-4173-93F7-6E3F92A3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471567"/>
            <a:ext cx="5121165" cy="27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4265-E6DB-424E-BFFE-C0BB64B6D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5743"/>
            <a:ext cx="10515600" cy="5651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Step 3</a:t>
            </a:r>
            <a:r>
              <a:rPr lang="en-US" dirty="0">
                <a:cs typeface="Calibri"/>
              </a:rPr>
              <a:t>:Based on the given data use severity predictors for deadly diseases like tuberculosis, heart stroke, liver damage, diabetes 1 and 2 etc.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Based on severity and bad habits give health tips and medication.</a:t>
            </a:r>
          </a:p>
          <a:p>
            <a:pPr marL="0" indent="0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352A1C-A83D-4D10-BBD9-8E9DD080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06" y="1520413"/>
            <a:ext cx="3964641" cy="2248350"/>
          </a:xfrm>
          <a:prstGeom prst="rect">
            <a:avLst/>
          </a:prstGeom>
        </p:spPr>
      </p:pic>
      <p:pic>
        <p:nvPicPr>
          <p:cNvPr id="6" name="Picture 6" descr="A picture containing table, food, carrot, indoor&#10;&#10;Description generated with very high confidence">
            <a:extLst>
              <a:ext uri="{FF2B5EF4-FFF2-40B4-BE49-F238E27FC236}">
                <a16:creationId xmlns:a16="http://schemas.microsoft.com/office/drawing/2014/main" id="{7C8CB91A-5AC4-47C1-A6C8-3FD170D13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82" y="4260476"/>
            <a:ext cx="2743200" cy="2057400"/>
          </a:xfrm>
          <a:prstGeom prst="rect">
            <a:avLst/>
          </a:prstGeom>
        </p:spPr>
      </p:pic>
      <p:pic>
        <p:nvPicPr>
          <p:cNvPr id="8" name="Picture 8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B7D2A7FC-716C-4A14-B0D9-1C561DB95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47" y="4441042"/>
            <a:ext cx="4726641" cy="16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1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7C1F-5ADC-4877-8E11-9C78546A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Example case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C22D-3D56-4B69-931E-FAE02C43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New patient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Name: </a:t>
            </a:r>
            <a:r>
              <a:rPr lang="en-US" dirty="0" err="1">
                <a:cs typeface="Calibri"/>
              </a:rPr>
              <a:t>abcd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Phone no.: 999 999 999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Gender: 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Age: 56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Blood group: O+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Address: </a:t>
            </a:r>
            <a:r>
              <a:rPr lang="en-US" dirty="0" err="1">
                <a:cs typeface="Calibri"/>
              </a:rPr>
              <a:t>Vijaypuri</a:t>
            </a:r>
            <a:r>
              <a:rPr lang="en-US" dirty="0">
                <a:cs typeface="Calibri"/>
              </a:rPr>
              <a:t> colony, </a:t>
            </a:r>
            <a:r>
              <a:rPr lang="en-US" dirty="0" err="1">
                <a:cs typeface="Calibri"/>
              </a:rPr>
              <a:t>Kothapet</a:t>
            </a:r>
            <a:r>
              <a:rPr lang="en-US" dirty="0">
                <a:cs typeface="Calibri"/>
              </a:rPr>
              <a:t>, Hyderabad</a:t>
            </a:r>
          </a:p>
        </p:txBody>
      </p:sp>
    </p:spTree>
    <p:extLst>
      <p:ext uri="{BB962C8B-B14F-4D97-AF65-F5344CB8AC3E}">
        <p14:creationId xmlns:p14="http://schemas.microsoft.com/office/powerpoint/2010/main" val="230889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900FA-9EAC-42F1-9BE6-7217760A6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90"/>
            <a:ext cx="10515600" cy="59425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Symptoms</a:t>
            </a:r>
            <a:r>
              <a:rPr lang="en-US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1.Frequency of thirst: 5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2.Frequency of urination: 5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3.Frequency of hunger: 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4.Tiredness: 3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5.Blurred vision: 4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6.Junk food: 3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7.Lack of exercise: 4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Output: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Diabetes 1: Severity 85 percent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Diabetes 2: Severity 89 percent</a:t>
            </a:r>
          </a:p>
        </p:txBody>
      </p:sp>
    </p:spTree>
    <p:extLst>
      <p:ext uri="{BB962C8B-B14F-4D97-AF65-F5344CB8AC3E}">
        <p14:creationId xmlns:p14="http://schemas.microsoft.com/office/powerpoint/2010/main" val="323683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1A9F-3CB0-473D-B111-F39783DDA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684"/>
            <a:ext cx="10515600" cy="5763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Health tips</a:t>
            </a:r>
            <a:r>
              <a:rPr lang="en-US" dirty="0">
                <a:cs typeface="Calibri"/>
              </a:rPr>
              <a:t>: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1.Do at least 1 hour of exercise daily.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2.Eat balanced nutritious diet.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3.Avoid junk food at all consequences.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Medication</a:t>
            </a:r>
            <a:r>
              <a:rPr lang="en-US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1.Insulin therapy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2.Metformin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3.Giltazones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4.SGLT-2</a:t>
            </a:r>
          </a:p>
        </p:txBody>
      </p:sp>
    </p:spTree>
    <p:extLst>
      <p:ext uri="{BB962C8B-B14F-4D97-AF65-F5344CB8AC3E}">
        <p14:creationId xmlns:p14="http://schemas.microsoft.com/office/powerpoint/2010/main" val="119433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pen&#10;&#10;Description generated with high confidence">
            <a:extLst>
              <a:ext uri="{FF2B5EF4-FFF2-40B4-BE49-F238E27FC236}">
                <a16:creationId xmlns:a16="http://schemas.microsoft.com/office/drawing/2014/main" id="{6909FF67-2FD6-4630-992C-87C30D2C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3" y="-546"/>
            <a:ext cx="12149786" cy="6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1907-B906-49F1-84D5-43359450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48E3-AFA0-49D5-BEFA-8FFAF51DC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master the application of advanced data structures through C++ in real life applications.</a:t>
            </a:r>
          </a:p>
          <a:p>
            <a:r>
              <a:rPr lang="en-US" dirty="0">
                <a:cs typeface="Calibri"/>
              </a:rPr>
              <a:t>To provide 24/7 medical services online with no human error.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9D63809A-C36E-4027-A108-7AAD3BC4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11" y="3452976"/>
            <a:ext cx="2776701" cy="27767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8BAAD4-C1B8-40B8-A715-A6C15F5E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62" y="3458412"/>
            <a:ext cx="5121165" cy="25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3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246F3-3C9A-484B-86B2-62FC39A8A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56" y="459280"/>
            <a:ext cx="11369565" cy="6203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ease the managing of patient records by using advanced data structures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 analyze the health condition through the use of advanced data structures.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3D94DCD-D36A-445C-9993-618266D9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52" y="875924"/>
            <a:ext cx="5265682" cy="2018739"/>
          </a:xfrm>
          <a:prstGeom prst="rect">
            <a:avLst/>
          </a:prstGeom>
        </p:spPr>
      </p:pic>
      <p:pic>
        <p:nvPicPr>
          <p:cNvPr id="6" name="Picture 6" descr="A picture containing person, clothing&#10;&#10;Description generated with high confidence">
            <a:extLst>
              <a:ext uri="{FF2B5EF4-FFF2-40B4-BE49-F238E27FC236}">
                <a16:creationId xmlns:a16="http://schemas.microsoft.com/office/drawing/2014/main" id="{E5440E1A-E43F-4749-967A-A55BC53EA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297" y="872325"/>
            <a:ext cx="4004441" cy="20259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15C841-45F9-4810-9152-4C18E946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1" y="3945026"/>
            <a:ext cx="3715405" cy="2633430"/>
          </a:xfrm>
          <a:prstGeom prst="rect">
            <a:avLst/>
          </a:prstGeom>
        </p:spPr>
      </p:pic>
      <p:pic>
        <p:nvPicPr>
          <p:cNvPr id="10" name="Picture 10" descr="A picture containing table, LEGO&#10;&#10;Description generated with high confidence">
            <a:extLst>
              <a:ext uri="{FF2B5EF4-FFF2-40B4-BE49-F238E27FC236}">
                <a16:creationId xmlns:a16="http://schemas.microsoft.com/office/drawing/2014/main" id="{9369FBFD-9773-4BB8-8959-26F76E7F4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45" y="3699641"/>
            <a:ext cx="3754821" cy="29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1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8D96-E7D4-49F3-B480-880BC73F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AEC03-283F-4BE2-ADD8-870A4DCA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Store the medical records of the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cs typeface="Calibri"/>
              </a:rPr>
              <a:t>  patient till data in date wise order.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Use the historical records in diagnosis algorithms to provide medication.</a:t>
            </a:r>
          </a:p>
          <a:p>
            <a:r>
              <a:rPr lang="en-US" dirty="0">
                <a:cs typeface="Calibri"/>
              </a:rPr>
              <a:t>Use the medical records of other patients also, to provide high accurate health predictions of future and better prevention medication.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D228E1D-F0A6-4BE5-A4E3-53CAD0A9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79" y="830"/>
            <a:ext cx="4910957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4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36BE-9C8F-422B-A4D1-7C9CC66B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93" y="143970"/>
            <a:ext cx="10515600" cy="5888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Example: Identification of diabetes (through symptoms):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Frequency of urination and range of thirst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Tiredness</a:t>
            </a:r>
          </a:p>
          <a:p>
            <a:pPr marL="914400" lvl="1" indent="-457200">
              <a:buAutoNum type="arabicPeriod"/>
            </a:pPr>
            <a:r>
              <a:rPr lang="en-US" dirty="0">
                <a:cs typeface="Calibri"/>
              </a:rPr>
              <a:t>Blurred vision</a:t>
            </a:r>
          </a:p>
          <a:p>
            <a:pPr marL="457200" lvl="1" indent="0">
              <a:buNone/>
            </a:pPr>
            <a:r>
              <a:rPr lang="en-US" dirty="0">
                <a:cs typeface="Calibri"/>
              </a:rPr>
              <a:t>4.   Obesity(Body Mass Index(BMI Ratio)) etc.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ED7BA391-06CC-4347-AE71-91C73A59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572" y="780866"/>
            <a:ext cx="2743200" cy="2221992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4CEF8-B12D-44ED-B5C5-038E67F9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13" y="3472264"/>
            <a:ext cx="3597165" cy="2028678"/>
          </a:xfrm>
          <a:prstGeom prst="rect">
            <a:avLst/>
          </a:prstGeom>
        </p:spPr>
      </p:pic>
      <p:pic>
        <p:nvPicPr>
          <p:cNvPr id="10" name="Picture 10" descr="A picture containing person, indoor, wall&#10;&#10;Description generated with very high confidence">
            <a:extLst>
              <a:ext uri="{FF2B5EF4-FFF2-40B4-BE49-F238E27FC236}">
                <a16:creationId xmlns:a16="http://schemas.microsoft.com/office/drawing/2014/main" id="{A8D35ABE-756C-425E-9937-9A69784B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676" y="3259098"/>
            <a:ext cx="4661337" cy="27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8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1BEE-0BFE-4815-BAF9-1F63ED85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Concepts involved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5CBD-4492-453D-BA40-ECCE1C5AD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 object patient to store the patient data.</a:t>
            </a:r>
          </a:p>
          <a:p>
            <a:r>
              <a:rPr lang="en-US" dirty="0">
                <a:cs typeface="Calibri"/>
              </a:rPr>
              <a:t>Use file to store data of previous patients in the form of objects.</a:t>
            </a:r>
          </a:p>
          <a:p>
            <a:r>
              <a:rPr lang="en-US" dirty="0">
                <a:cs typeface="Calibri"/>
              </a:rPr>
              <a:t>Use weighted symptoms for predicting the percentage of severity of disease.</a:t>
            </a:r>
          </a:p>
          <a:p>
            <a:r>
              <a:rPr lang="en-US" dirty="0">
                <a:cs typeface="Calibri"/>
              </a:rPr>
              <a:t>Based on severity of disease, giving health tips and medication.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12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4EE6-844C-4977-A911-F68C1FBC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Implementation(Algorithm)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C1B0F-A36C-4E23-A5B7-2F06EC4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83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cs typeface="Calibri"/>
              </a:rPr>
              <a:t>Step 1</a:t>
            </a:r>
            <a:r>
              <a:rPr lang="en-US" dirty="0">
                <a:cs typeface="Calibri"/>
              </a:rPr>
              <a:t>:Display the following menu: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1.New customer</a:t>
            </a:r>
          </a:p>
          <a:p>
            <a:pPr>
              <a:buNone/>
            </a:pPr>
            <a:r>
              <a:rPr lang="en-US" dirty="0">
                <a:cs typeface="Calibri"/>
              </a:rPr>
              <a:t>2.Old customer</a:t>
            </a:r>
          </a:p>
          <a:p>
            <a:pPr>
              <a:buNone/>
            </a:pPr>
            <a:r>
              <a:rPr lang="en-US" dirty="0">
                <a:cs typeface="Calibri"/>
              </a:rPr>
              <a:t>Enter your choice</a:t>
            </a:r>
          </a:p>
          <a:p>
            <a:pPr>
              <a:buNone/>
            </a:pPr>
            <a:r>
              <a:rPr lang="en-US" dirty="0">
                <a:cs typeface="Calibri"/>
              </a:rPr>
              <a:t>1.On pressing '1', we will ask for the patients id and phone no. And on successful log in display: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                        "Hello {Name in the stored object}"</a:t>
            </a:r>
          </a:p>
          <a:p>
            <a:pPr>
              <a:buNone/>
            </a:pPr>
            <a:r>
              <a:rPr lang="en-US" dirty="0">
                <a:cs typeface="Calibri"/>
              </a:rPr>
              <a:t>2.On pressing '2', we will ask for the following details to create a new object:</a:t>
            </a:r>
          </a:p>
          <a:p>
            <a:pPr>
              <a:buNone/>
            </a:pPr>
            <a:r>
              <a:rPr lang="en-US" dirty="0">
                <a:cs typeface="Calibri"/>
              </a:rPr>
              <a:t>   Name, Phone no., Gender, Age, Blood group, Address etc.</a:t>
            </a:r>
          </a:p>
        </p:txBody>
      </p:sp>
    </p:spTree>
    <p:extLst>
      <p:ext uri="{BB962C8B-B14F-4D97-AF65-F5344CB8AC3E}">
        <p14:creationId xmlns:p14="http://schemas.microsoft.com/office/powerpoint/2010/main" val="122021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BD64-97B4-43BB-BFBD-C7FDE79C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82" y="178361"/>
            <a:ext cx="10515600" cy="6323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Step 2</a:t>
            </a:r>
            <a:r>
              <a:rPr lang="en-US" dirty="0">
                <a:cs typeface="Calibri"/>
              </a:rPr>
              <a:t>:Ask for the severity of following symptoms and habits in the range 0-5: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1.Frequency of thirst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2.Frequency of urination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3.Frequency of hunger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4.Chest pain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person, sky, outdoor, man&#10;&#10;Description generated with very high confidence">
            <a:extLst>
              <a:ext uri="{FF2B5EF4-FFF2-40B4-BE49-F238E27FC236}">
                <a16:creationId xmlns:a16="http://schemas.microsoft.com/office/drawing/2014/main" id="{87E05797-17C9-4B5E-8673-292EAB77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47" y="719243"/>
            <a:ext cx="2743200" cy="2057750"/>
          </a:xfrm>
          <a:prstGeom prst="rect">
            <a:avLst/>
          </a:prstGeom>
        </p:spPr>
      </p:pic>
      <p:pic>
        <p:nvPicPr>
          <p:cNvPr id="6" name="Picture 6" descr="A person eating a donut&#10;&#10;Description generated with high confidence">
            <a:extLst>
              <a:ext uri="{FF2B5EF4-FFF2-40B4-BE49-F238E27FC236}">
                <a16:creationId xmlns:a16="http://schemas.microsoft.com/office/drawing/2014/main" id="{D3BB6E6A-2A10-48DF-8E03-8420D21C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665" y="2926416"/>
            <a:ext cx="3550023" cy="2002491"/>
          </a:xfrm>
          <a:prstGeom prst="rect">
            <a:avLst/>
          </a:prstGeom>
        </p:spPr>
      </p:pic>
      <p:pic>
        <p:nvPicPr>
          <p:cNvPr id="8" name="Picture 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2B768B5B-2ECE-48E6-A426-A379D1DFB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224" y="4538773"/>
            <a:ext cx="3437964" cy="18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FEDA-EE37-4956-A2C6-03D58C9FA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73"/>
            <a:ext cx="10515600" cy="6480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5.Tiredness</a:t>
            </a:r>
            <a:endParaRPr lang="en-US" b="1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6.Obesity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7.Smoking and alcohol consumption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8.Lack of exercise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9.Blureed vision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10.Junk food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11.Urine color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592618F-E592-4781-B3BE-F603C389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18" y="-61370"/>
            <a:ext cx="2395818" cy="2397534"/>
          </a:xfrm>
          <a:prstGeom prst="rect">
            <a:avLst/>
          </a:prstGeom>
        </p:spPr>
      </p:pic>
      <p:pic>
        <p:nvPicPr>
          <p:cNvPr id="8" name="Picture 8" descr="A clock on the wall&#10;&#10;Description generated with high confidence">
            <a:extLst>
              <a:ext uri="{FF2B5EF4-FFF2-40B4-BE49-F238E27FC236}">
                <a16:creationId xmlns:a16="http://schemas.microsoft.com/office/drawing/2014/main" id="{FEF120DA-6D79-4068-8EC3-102A624A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605" y="591345"/>
            <a:ext cx="2743200" cy="1820487"/>
          </a:xfrm>
          <a:prstGeom prst="rect">
            <a:avLst/>
          </a:prstGeom>
        </p:spPr>
      </p:pic>
      <p:pic>
        <p:nvPicPr>
          <p:cNvPr id="10" name="Picture 10" descr="A person lying on a sofa&#10;&#10;Description generated with very high confidence">
            <a:extLst>
              <a:ext uri="{FF2B5EF4-FFF2-40B4-BE49-F238E27FC236}">
                <a16:creationId xmlns:a16="http://schemas.microsoft.com/office/drawing/2014/main" id="{A1BE9A2B-455C-4C6D-9C2E-83632019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2595563"/>
            <a:ext cx="3119717" cy="2070286"/>
          </a:xfrm>
          <a:prstGeom prst="rect">
            <a:avLst/>
          </a:prstGeom>
        </p:spPr>
      </p:pic>
      <p:pic>
        <p:nvPicPr>
          <p:cNvPr id="12" name="Picture 12" descr="A blurry image of a person&#10;&#10;Description generated with high confidence">
            <a:extLst>
              <a:ext uri="{FF2B5EF4-FFF2-40B4-BE49-F238E27FC236}">
                <a16:creationId xmlns:a16="http://schemas.microsoft.com/office/drawing/2014/main" id="{802F2D5C-7400-4078-BBDD-5D2EBEEC3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165" y="2682232"/>
            <a:ext cx="2743200" cy="1829714"/>
          </a:xfrm>
          <a:prstGeom prst="rect">
            <a:avLst/>
          </a:prstGeom>
        </p:spPr>
      </p:pic>
      <p:pic>
        <p:nvPicPr>
          <p:cNvPr id="14" name="Picture 14" descr="A sandwich on a plate&#10;&#10;Description generated with very high confidence">
            <a:extLst>
              <a:ext uri="{FF2B5EF4-FFF2-40B4-BE49-F238E27FC236}">
                <a16:creationId xmlns:a16="http://schemas.microsoft.com/office/drawing/2014/main" id="{CF8FD9EA-3114-4454-8D9B-F9DB2D6AE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842" y="4656587"/>
            <a:ext cx="2743200" cy="182547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073F3D6-04B9-4948-9A4F-B30971152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371" y="4853599"/>
            <a:ext cx="2743200" cy="15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3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103</Words>
  <Application>Microsoft Office PowerPoint</Application>
  <PresentationFormat>Widescreen</PresentationFormat>
  <Paragraphs>27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Medical diagnosis &amp; hospital management</vt:lpstr>
      <vt:lpstr>Objectives</vt:lpstr>
      <vt:lpstr>PowerPoint Presentation</vt:lpstr>
      <vt:lpstr>Features</vt:lpstr>
      <vt:lpstr>PowerPoint Presentation</vt:lpstr>
      <vt:lpstr>Concepts involved</vt:lpstr>
      <vt:lpstr>Implementation(Algorithm)</vt:lpstr>
      <vt:lpstr>PowerPoint Presentation</vt:lpstr>
      <vt:lpstr>PowerPoint Presentation</vt:lpstr>
      <vt:lpstr>PowerPoint Presentation</vt:lpstr>
      <vt:lpstr>Example case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159</cp:revision>
  <dcterms:created xsi:type="dcterms:W3CDTF">2013-07-15T20:26:40Z</dcterms:created>
  <dcterms:modified xsi:type="dcterms:W3CDTF">2018-10-29T06:28:16Z</dcterms:modified>
</cp:coreProperties>
</file>